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08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B86DA55C-2B6B-417B-B482-7945CD8236CF}" type="datetimeFigureOut">
              <a:rPr lang="en-AU" smtClean="0"/>
              <a:t>19/11/2010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1CA371-3B7A-4443-9C40-DA407E96FA2F}"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86DA55C-2B6B-417B-B482-7945CD8236CF}" type="datetimeFigureOut">
              <a:rPr lang="en-AU" smtClean="0"/>
              <a:t>19/11/2010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1CA371-3B7A-4443-9C40-DA407E96FA2F}"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86DA55C-2B6B-417B-B482-7945CD8236CF}" type="datetimeFigureOut">
              <a:rPr lang="en-AU" smtClean="0"/>
              <a:t>19/11/2010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1CA371-3B7A-4443-9C40-DA407E96FA2F}"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86DA55C-2B6B-417B-B482-7945CD8236CF}" type="datetimeFigureOut">
              <a:rPr lang="en-AU" smtClean="0"/>
              <a:t>19/11/2010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1CA371-3B7A-4443-9C40-DA407E96FA2F}"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DA55C-2B6B-417B-B482-7945CD8236CF}" type="datetimeFigureOut">
              <a:rPr lang="en-AU" smtClean="0"/>
              <a:t>19/11/2010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1CA371-3B7A-4443-9C40-DA407E96FA2F}"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86DA55C-2B6B-417B-B482-7945CD8236CF}" type="datetimeFigureOut">
              <a:rPr lang="en-AU" smtClean="0"/>
              <a:t>19/11/2010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1CA371-3B7A-4443-9C40-DA407E96FA2F}"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B86DA55C-2B6B-417B-B482-7945CD8236CF}" type="datetimeFigureOut">
              <a:rPr lang="en-AU" smtClean="0"/>
              <a:t>19/11/2010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C1CA371-3B7A-4443-9C40-DA407E96FA2F}"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B86DA55C-2B6B-417B-B482-7945CD8236CF}" type="datetimeFigureOut">
              <a:rPr lang="en-AU" smtClean="0"/>
              <a:t>19/11/2010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C1CA371-3B7A-4443-9C40-DA407E96FA2F}"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DA55C-2B6B-417B-B482-7945CD8236CF}" type="datetimeFigureOut">
              <a:rPr lang="en-AU" smtClean="0"/>
              <a:t>19/11/2010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C1CA371-3B7A-4443-9C40-DA407E96FA2F}"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DA55C-2B6B-417B-B482-7945CD8236CF}" type="datetimeFigureOut">
              <a:rPr lang="en-AU" smtClean="0"/>
              <a:t>19/11/2010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1CA371-3B7A-4443-9C40-DA407E96FA2F}"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DA55C-2B6B-417B-B482-7945CD8236CF}" type="datetimeFigureOut">
              <a:rPr lang="en-AU" smtClean="0"/>
              <a:t>19/11/2010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1CA371-3B7A-4443-9C40-DA407E96FA2F}"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lin ang="27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6DA55C-2B6B-417B-B482-7945CD8236CF}" type="datetimeFigureOut">
              <a:rPr lang="en-AU" smtClean="0"/>
              <a:t>19/11/2010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CA371-3B7A-4443-9C40-DA407E96FA2F}"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latin typeface="Bookman Old Style" pitchFamily="18" charset="0"/>
              </a:rPr>
              <a:t>The three little pig’s</a:t>
            </a:r>
            <a:endParaRPr lang="en-AU" dirty="0">
              <a:latin typeface="Bookman Old Style" pitchFamily="18" charset="0"/>
            </a:endParaRPr>
          </a:p>
        </p:txBody>
      </p:sp>
      <p:sp>
        <p:nvSpPr>
          <p:cNvPr id="3" name="Subtitle 2"/>
          <p:cNvSpPr>
            <a:spLocks noGrp="1"/>
          </p:cNvSpPr>
          <p:nvPr>
            <p:ph type="subTitle" idx="1"/>
          </p:nvPr>
        </p:nvSpPr>
        <p:spPr/>
        <p:txBody>
          <a:bodyPr/>
          <a:lstStyle/>
          <a:p>
            <a:r>
              <a:rPr lang="en-AU" dirty="0" smtClean="0">
                <a:solidFill>
                  <a:schemeClr val="tx1"/>
                </a:solidFill>
                <a:latin typeface="Baskerville Old Face" pitchFamily="18" charset="0"/>
              </a:rPr>
              <a:t>By Jemisen.W</a:t>
            </a:r>
            <a:endParaRPr lang="en-AU" dirty="0">
              <a:solidFill>
                <a:schemeClr val="tx1"/>
              </a:solidFill>
              <a:latin typeface="Baskerville Old Face"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Baskerville Old Face" pitchFamily="18" charset="0"/>
              </a:rPr>
              <a:t>The three little pig’s</a:t>
            </a:r>
            <a:endParaRPr lang="en-AU" dirty="0">
              <a:latin typeface="Baskerville Old Face" pitchFamily="18" charset="0"/>
            </a:endParaRPr>
          </a:p>
        </p:txBody>
      </p:sp>
      <p:sp>
        <p:nvSpPr>
          <p:cNvPr id="3" name="Content Placeholder 2"/>
          <p:cNvSpPr>
            <a:spLocks noGrp="1"/>
          </p:cNvSpPr>
          <p:nvPr>
            <p:ph idx="1"/>
          </p:nvPr>
        </p:nvSpPr>
        <p:spPr/>
        <p:txBody>
          <a:bodyPr/>
          <a:lstStyle/>
          <a:p>
            <a:r>
              <a:rPr lang="en-AU" dirty="0" smtClean="0"/>
              <a:t>Once upon a time three little pig’s  went out to make a new life. Then a wolf came along and found a house made of sticks this little pig was the first one, billed his house out of straw. The wolf came along and said “ little pig little pig let me in” The first little pig said “ not by the hairs of my chiny chin </a:t>
            </a:r>
            <a:r>
              <a:rPr lang="en-AU" dirty="0" err="1" smtClean="0"/>
              <a:t>chin</a:t>
            </a:r>
            <a:r>
              <a:rPr lang="en-AU" dirty="0" smtClean="0"/>
              <a:t>” The wolf huffed and puffed and blew the house down.</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Baskerville Old Face" pitchFamily="18" charset="0"/>
              </a:rPr>
              <a:t>The second little pig</a:t>
            </a:r>
            <a:endParaRPr lang="en-AU" dirty="0">
              <a:latin typeface="Baskerville Old Face" pitchFamily="18" charset="0"/>
            </a:endParaRPr>
          </a:p>
        </p:txBody>
      </p:sp>
      <p:sp>
        <p:nvSpPr>
          <p:cNvPr id="3" name="Content Placeholder 2"/>
          <p:cNvSpPr>
            <a:spLocks noGrp="1"/>
          </p:cNvSpPr>
          <p:nvPr>
            <p:ph idx="1"/>
          </p:nvPr>
        </p:nvSpPr>
        <p:spPr/>
        <p:txBody>
          <a:bodyPr/>
          <a:lstStyle/>
          <a:p>
            <a:r>
              <a:rPr lang="en-AU" dirty="0" smtClean="0">
                <a:latin typeface="Baskerville Old Face" pitchFamily="18" charset="0"/>
              </a:rPr>
              <a:t>The first little pig ran to the second little pigs house and the wolf followed him the second little pig was a little bit smarter. But he billed his house out of sticks. The wolf said “little pigs little pigs let me in “ The little pigs said “ not by the hair of our chiny chin </a:t>
            </a:r>
            <a:r>
              <a:rPr lang="en-AU" dirty="0" err="1" smtClean="0">
                <a:latin typeface="Baskerville Old Face" pitchFamily="18" charset="0"/>
              </a:rPr>
              <a:t>chin</a:t>
            </a:r>
            <a:r>
              <a:rPr lang="en-AU" dirty="0" smtClean="0">
                <a:latin typeface="Baskerville Old Face" pitchFamily="18" charset="0"/>
              </a:rPr>
              <a:t>”. The wolf huffed and puffed and blew the house down. The two little pigs ran to the third little pigs house.</a:t>
            </a:r>
            <a:endParaRPr lang="en-AU" dirty="0">
              <a:latin typeface="Baskerville Old Face"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Baskerville Old Face" pitchFamily="18" charset="0"/>
              </a:rPr>
              <a:t>The three little pigs.</a:t>
            </a:r>
            <a:endParaRPr lang="en-AU" dirty="0">
              <a:latin typeface="Baskerville Old Face" pitchFamily="18" charset="0"/>
            </a:endParaRPr>
          </a:p>
        </p:txBody>
      </p:sp>
      <p:sp>
        <p:nvSpPr>
          <p:cNvPr id="3" name="Content Placeholder 2"/>
          <p:cNvSpPr>
            <a:spLocks noGrp="1"/>
          </p:cNvSpPr>
          <p:nvPr>
            <p:ph idx="1"/>
          </p:nvPr>
        </p:nvSpPr>
        <p:spPr/>
        <p:txBody>
          <a:bodyPr/>
          <a:lstStyle/>
          <a:p>
            <a:r>
              <a:rPr lang="en-AU" dirty="0" smtClean="0">
                <a:latin typeface="Baskerville Old Face" pitchFamily="18" charset="0"/>
              </a:rPr>
              <a:t>The last little pig was the smartest. He billed his house out of bricks. The wolf followed them and they were all safe. The wolf said “little pigs little pigs let me in”</a:t>
            </a:r>
            <a:endParaRPr lang="en-AU" dirty="0">
              <a:latin typeface="Baskerville Old Face"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226</Words>
  <Application>Microsoft Office PowerPoint</Application>
  <PresentationFormat>On-screen Show (4:3)</PresentationFormat>
  <Paragraphs>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The three little pig’s</vt:lpstr>
      <vt:lpstr>The three little pig’s</vt:lpstr>
      <vt:lpstr>The second little pig</vt:lpstr>
      <vt:lpstr>The three little pigs.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three little pig’s</dc:title>
  <dc:creator>WIC0001</dc:creator>
  <cp:lastModifiedBy>WIC0001</cp:lastModifiedBy>
  <cp:revision>3</cp:revision>
  <dcterms:created xsi:type="dcterms:W3CDTF">2010-11-19T02:03:38Z</dcterms:created>
  <dcterms:modified xsi:type="dcterms:W3CDTF">2010-11-19T02:28:43Z</dcterms:modified>
</cp:coreProperties>
</file>